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6" r:id="rId3"/>
    <p:sldId id="259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31BD4E-A641-44D0-9244-E41362375471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4F5CB7-5092-4814-B318-4863627FFA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1522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Files\2018.03.08 Gita_Alam Seri\Gita_Trac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87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36512" y="1484784"/>
            <a:ext cx="3444258" cy="707886"/>
          </a:xfrm>
          <a:prstGeom prst="rect">
            <a:avLst/>
          </a:prstGeom>
          <a:solidFill>
            <a:schemeClr val="accent1">
              <a:alpha val="6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Cambria" pitchFamily="18" charset="0"/>
                <a:ea typeface="微软雅黑" pitchFamily="34" charset="-122"/>
              </a:rPr>
              <a:t>MV </a:t>
            </a:r>
            <a:r>
              <a:rPr lang="en-US" altLang="zh-CN" sz="2000" b="1" dirty="0" err="1" smtClean="0">
                <a:solidFill>
                  <a:schemeClr val="bg1"/>
                </a:solidFill>
                <a:latin typeface="Cambria" pitchFamily="18" charset="0"/>
                <a:ea typeface="微软雅黑" pitchFamily="34" charset="-122"/>
              </a:rPr>
              <a:t>Alam</a:t>
            </a:r>
            <a:r>
              <a:rPr lang="en-US" altLang="zh-CN" sz="2000" b="1" dirty="0" smtClean="0">
                <a:solidFill>
                  <a:schemeClr val="bg1"/>
                </a:solidFill>
                <a:latin typeface="Cambria" pitchFamily="18" charset="0"/>
                <a:ea typeface="微软雅黑" pitchFamily="34" charset="-122"/>
              </a:rPr>
              <a:t> Seri went </a:t>
            </a:r>
            <a:r>
              <a:rPr lang="en-US" altLang="zh-CN" sz="2000" b="1" dirty="0" smtClean="0">
                <a:solidFill>
                  <a:schemeClr val="bg1"/>
                </a:solidFill>
                <a:latin typeface="Cambria" pitchFamily="18" charset="0"/>
                <a:ea typeface="微软雅黑" pitchFamily="34" charset="-122"/>
              </a:rPr>
              <a:t>across the eye of TC </a:t>
            </a:r>
            <a:r>
              <a:rPr lang="en-US" altLang="zh-CN" sz="2000" b="1" dirty="0" smtClean="0">
                <a:solidFill>
                  <a:schemeClr val="bg1"/>
                </a:solidFill>
                <a:latin typeface="Cambria" pitchFamily="18" charset="0"/>
                <a:ea typeface="微软雅黑" pitchFamily="34" charset="-122"/>
              </a:rPr>
              <a:t>Gita</a:t>
            </a:r>
            <a:endParaRPr lang="en-US" altLang="zh-CN" sz="2000" b="1" dirty="0" smtClean="0">
              <a:solidFill>
                <a:schemeClr val="bg1"/>
              </a:solidFill>
              <a:latin typeface="Cambria" pitchFamily="18" charset="0"/>
              <a:ea typeface="微软雅黑" pitchFamily="34" charset="-122"/>
            </a:endParaRPr>
          </a:p>
        </p:txBody>
      </p:sp>
      <p:pic>
        <p:nvPicPr>
          <p:cNvPr id="7" name="Picture 2" descr="说明: I:\Files\2018.03.08 Gita_Alam Seri\24290119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26" y="2205179"/>
            <a:ext cx="3419872" cy="256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2978" y="4489690"/>
            <a:ext cx="3264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Cambria" pitchFamily="18" charset="0"/>
              </a:rPr>
              <a:t>Photo taken inside the eye of Gita</a:t>
            </a:r>
            <a:endParaRPr lang="zh-CN" altLang="en-US" sz="1400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8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10.28.17.35\Dataset\operation\2018年热带气旋公报\wq\Gita\cross the ey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96" y="980728"/>
            <a:ext cx="8261056" cy="522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460432" y="3356992"/>
            <a:ext cx="7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25</a:t>
            </a:r>
            <a:r>
              <a:rPr lang="en-US" altLang="zh-CN" sz="1600" baseline="30000" dirty="0" smtClean="0">
                <a:latin typeface="微软雅黑" pitchFamily="34" charset="-122"/>
                <a:ea typeface="微软雅黑" pitchFamily="34" charset="-122"/>
              </a:rPr>
              <a:t>o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S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8" y="6202717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160</a:t>
            </a:r>
            <a:r>
              <a:rPr lang="en-US" altLang="zh-CN" sz="1600" baseline="30000" dirty="0" smtClean="0">
                <a:latin typeface="微软雅黑" pitchFamily="34" charset="-122"/>
                <a:ea typeface="微软雅黑" pitchFamily="34" charset="-122"/>
              </a:rPr>
              <a:t>o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8184" y="6185256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170</a:t>
            </a:r>
            <a:r>
              <a:rPr lang="en-US" altLang="zh-CN" sz="1600" baseline="30000" dirty="0" smtClean="0">
                <a:latin typeface="微软雅黑" pitchFamily="34" charset="-122"/>
                <a:ea typeface="微软雅黑" pitchFamily="34" charset="-122"/>
              </a:rPr>
              <a:t>o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41779"/>
            <a:ext cx="9036496" cy="646331"/>
          </a:xfrm>
          <a:prstGeom prst="rect">
            <a:avLst/>
          </a:prstGeom>
          <a:solidFill>
            <a:schemeClr val="bg1">
              <a:alpha val="69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latin typeface="Cambria" pitchFamily="18" charset="0"/>
                <a:ea typeface="微软雅黑" pitchFamily="34" charset="-122"/>
              </a:rPr>
              <a:t>CODAS wind speed of satellite retrieved data (</a:t>
            </a:r>
            <a:r>
              <a:rPr lang="en-US" altLang="zh-CN" b="1" dirty="0">
                <a:latin typeface="Cambria" pitchFamily="18" charset="0"/>
                <a:ea typeface="微软雅黑" pitchFamily="34" charset="-122"/>
              </a:rPr>
              <a:t>Shading</a:t>
            </a:r>
            <a:r>
              <a:rPr lang="en-US" altLang="zh-CN" b="1" dirty="0" smtClean="0">
                <a:latin typeface="Cambria" pitchFamily="18" charset="0"/>
                <a:ea typeface="微软雅黑" pitchFamily="34" charset="-122"/>
              </a:rPr>
              <a:t>) and Route of </a:t>
            </a:r>
            <a:r>
              <a:rPr lang="en-US" altLang="zh-CN" b="1" dirty="0" err="1" smtClean="0">
                <a:latin typeface="Cambria" pitchFamily="18" charset="0"/>
                <a:ea typeface="微软雅黑" pitchFamily="34" charset="-122"/>
              </a:rPr>
              <a:t>Alam</a:t>
            </a:r>
            <a:r>
              <a:rPr lang="en-US" altLang="zh-CN" b="1" dirty="0" smtClean="0">
                <a:latin typeface="Cambria" pitchFamily="18" charset="0"/>
                <a:ea typeface="微软雅黑" pitchFamily="34" charset="-122"/>
              </a:rPr>
              <a:t> Seri (yellow dots) From 12UTC 17</a:t>
            </a:r>
            <a:r>
              <a:rPr lang="en-US" altLang="zh-CN" b="1" baseline="30000" dirty="0" smtClean="0">
                <a:latin typeface="Cambria" pitchFamily="18" charset="0"/>
                <a:ea typeface="微软雅黑" pitchFamily="34" charset="-122"/>
              </a:rPr>
              <a:t>th</a:t>
            </a:r>
            <a:r>
              <a:rPr lang="en-US" altLang="zh-CN" b="1" dirty="0" smtClean="0">
                <a:latin typeface="Cambria" pitchFamily="18" charset="0"/>
                <a:ea typeface="微软雅黑" pitchFamily="34" charset="-122"/>
              </a:rPr>
              <a:t> Feb to 00UTC 18</a:t>
            </a:r>
            <a:r>
              <a:rPr lang="en-US" altLang="zh-CN" b="1" baseline="30000" dirty="0" smtClean="0">
                <a:latin typeface="Cambria" pitchFamily="18" charset="0"/>
                <a:ea typeface="微软雅黑" pitchFamily="34" charset="-122"/>
              </a:rPr>
              <a:t>th</a:t>
            </a:r>
            <a:r>
              <a:rPr lang="en-US" altLang="zh-CN" b="1" dirty="0" smtClean="0">
                <a:latin typeface="Cambria" pitchFamily="18" charset="0"/>
                <a:ea typeface="微软雅黑" pitchFamily="34" charset="-122"/>
              </a:rPr>
              <a:t> </a:t>
            </a:r>
            <a:r>
              <a:rPr lang="en-US" altLang="zh-CN" b="1" dirty="0">
                <a:latin typeface="Cambria" pitchFamily="18" charset="0"/>
                <a:ea typeface="微软雅黑" pitchFamily="34" charset="-122"/>
              </a:rPr>
              <a:t>Feb </a:t>
            </a:r>
            <a:r>
              <a:rPr lang="en-US" altLang="zh-CN" b="1" dirty="0" smtClean="0">
                <a:latin typeface="Cambria" pitchFamily="18" charset="0"/>
                <a:ea typeface="微软雅黑" pitchFamily="34" charset="-122"/>
              </a:rPr>
              <a:t>2018</a:t>
            </a:r>
            <a:endParaRPr lang="zh-CN" altLang="en-US" sz="1600" dirty="0">
              <a:latin typeface="Cambria" pitchFamily="18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716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92080" y="476672"/>
            <a:ext cx="3816424" cy="2031325"/>
          </a:xfrm>
          <a:prstGeom prst="rect">
            <a:avLst/>
          </a:prstGeom>
          <a:solidFill>
            <a:schemeClr val="bg1">
              <a:alpha val="6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Cambria" pitchFamily="18" charset="0"/>
                <a:ea typeface="微软雅黑" pitchFamily="34" charset="-122"/>
              </a:rPr>
              <a:t>The 24-h track and intensity forecast of Gita seems to be the primary reference to design the route. However, the  long-range forecast information and the structure of the cyclone can also benefit the decision making.</a:t>
            </a:r>
            <a:endParaRPr lang="zh-CN" altLang="zh-CN" b="1" dirty="0">
              <a:latin typeface="Cambria" pitchFamily="18" charset="0"/>
              <a:ea typeface="微软雅黑" pitchFamily="34" charset="-122"/>
            </a:endParaRPr>
          </a:p>
        </p:txBody>
      </p:sp>
      <p:pic>
        <p:nvPicPr>
          <p:cNvPr id="3076" name="Picture 4" descr="说明: C:\Users\C\Downloads\5714718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5220072" cy="392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20072" y="2780928"/>
            <a:ext cx="3888432" cy="830997"/>
          </a:xfrm>
          <a:prstGeom prst="rect">
            <a:avLst/>
          </a:prstGeom>
          <a:solidFill>
            <a:schemeClr val="bg1">
              <a:lumMod val="75000"/>
              <a:alpha val="6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Cambria" pitchFamily="18" charset="0"/>
                <a:ea typeface="微软雅黑" pitchFamily="34" charset="-122"/>
              </a:rPr>
              <a:t>(The forecast information provided by the captain shows the estimated position of TC and ship in real time)</a:t>
            </a:r>
            <a:endParaRPr lang="zh-CN" altLang="zh-CN" sz="1600" dirty="0">
              <a:latin typeface="Cambria" pitchFamily="18" charset="0"/>
              <a:ea typeface="微软雅黑" pitchFamily="34" charset="-122"/>
            </a:endParaRPr>
          </a:p>
        </p:txBody>
      </p:sp>
      <p:pic>
        <p:nvPicPr>
          <p:cNvPr id="8" name="Picture 4" descr="说明: I:\Files\2018.03.08 Gita_Alam Seri\20720075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696" y="4180702"/>
            <a:ext cx="3888432" cy="264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5504265"/>
            <a:ext cx="5220072" cy="584775"/>
          </a:xfrm>
          <a:prstGeom prst="rect">
            <a:avLst/>
          </a:prstGeom>
          <a:solidFill>
            <a:schemeClr val="bg1">
              <a:lumMod val="75000"/>
              <a:alpha val="6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Cambria" pitchFamily="18" charset="0"/>
                <a:ea typeface="微软雅黑" pitchFamily="34" charset="-122"/>
              </a:rPr>
              <a:t>An interview was carried out on 12</a:t>
            </a:r>
            <a:r>
              <a:rPr lang="en-US" altLang="zh-CN" sz="1600" baseline="30000" dirty="0" smtClean="0">
                <a:latin typeface="Cambria" pitchFamily="18" charset="0"/>
                <a:ea typeface="微软雅黑" pitchFamily="34" charset="-122"/>
              </a:rPr>
              <a:t>nd</a:t>
            </a:r>
            <a:r>
              <a:rPr lang="en-US" altLang="zh-CN" sz="1600" dirty="0" smtClean="0">
                <a:latin typeface="Cambria" pitchFamily="18" charset="0"/>
                <a:ea typeface="微软雅黑" pitchFamily="34" charset="-122"/>
              </a:rPr>
              <a:t> Mar to know more about the details. </a:t>
            </a:r>
            <a:endParaRPr lang="zh-CN" altLang="zh-CN" sz="1600" dirty="0">
              <a:latin typeface="Cambria" pitchFamily="18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393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</TotalTime>
  <Words>121</Words>
  <Application>Microsoft Office PowerPoint</Application>
  <PresentationFormat>全屏显示(4:3)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王皘</cp:lastModifiedBy>
  <cp:revision>13</cp:revision>
  <dcterms:created xsi:type="dcterms:W3CDTF">2018-03-10T09:46:43Z</dcterms:created>
  <dcterms:modified xsi:type="dcterms:W3CDTF">2018-07-27T13:15:46Z</dcterms:modified>
</cp:coreProperties>
</file>